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6538A-84D6-42DA-9B09-F93A8B1727CB}" v="15" dt="2024-03-31T14:52:05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2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" y="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sley Lindberg" userId="0dac148970d41220" providerId="LiveId" clId="{26D6538A-84D6-42DA-9B09-F93A8B1727CB}"/>
    <pc:docChg chg="undo custSel addSld delSld modSld">
      <pc:chgData name="Lesley Lindberg" userId="0dac148970d41220" providerId="LiveId" clId="{26D6538A-84D6-42DA-9B09-F93A8B1727CB}" dt="2024-03-31T14:52:05.257" v="518" actId="20577"/>
      <pc:docMkLst>
        <pc:docMk/>
      </pc:docMkLst>
      <pc:sldChg chg="addSp delSp modSp add del mod">
        <pc:chgData name="Lesley Lindberg" userId="0dac148970d41220" providerId="LiveId" clId="{26D6538A-84D6-42DA-9B09-F93A8B1727CB}" dt="2024-03-31T14:52:05.257" v="518" actId="20577"/>
        <pc:sldMkLst>
          <pc:docMk/>
          <pc:sldMk cId="1920607001" sldId="261"/>
        </pc:sldMkLst>
        <pc:spChg chg="mod">
          <ac:chgData name="Lesley Lindberg" userId="0dac148970d41220" providerId="LiveId" clId="{26D6538A-84D6-42DA-9B09-F93A8B1727CB}" dt="2024-03-31T14:52:05.257" v="518" actId="20577"/>
          <ac:spMkLst>
            <pc:docMk/>
            <pc:sldMk cId="1920607001" sldId="261"/>
            <ac:spMk id="2" creationId="{825DA71D-3993-8A08-EB55-F5EDEF468B41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16" creationId="{7E734232-46A8-4884-9A59-B7E3BA4BC313}"/>
          </ac:spMkLst>
        </pc:spChg>
        <pc:spChg chg="add mod">
          <ac:chgData name="Lesley Lindberg" userId="0dac148970d41220" providerId="LiveId" clId="{26D6538A-84D6-42DA-9B09-F93A8B1727CB}" dt="2024-03-31T14:50:55.168" v="424" actId="20577"/>
          <ac:spMkLst>
            <pc:docMk/>
            <pc:sldMk cId="1920607001" sldId="261"/>
            <ac:spMk id="17" creationId="{07344278-CD85-5C22-F7CE-009EAD602750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18" creationId="{D346B8D2-3218-41A5-B817-9ABFB108C6DA}"/>
          </ac:spMkLst>
        </pc:spChg>
        <pc:spChg chg="add mod">
          <ac:chgData name="Lesley Lindberg" userId="0dac148970d41220" providerId="LiveId" clId="{26D6538A-84D6-42DA-9B09-F93A8B1727CB}" dt="2024-03-31T14:51:14.598" v="429" actId="20577"/>
          <ac:spMkLst>
            <pc:docMk/>
            <pc:sldMk cId="1920607001" sldId="261"/>
            <ac:spMk id="19" creationId="{6197A892-B3C4-8529-3DB4-079A69F2056E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20" creationId="{51E014CA-4279-4E70-AC56-0BBEBF92C298}"/>
          </ac:spMkLst>
        </pc:spChg>
        <pc:spChg chg="add mod">
          <ac:chgData name="Lesley Lindberg" userId="0dac148970d41220" providerId="LiveId" clId="{26D6538A-84D6-42DA-9B09-F93A8B1727CB}" dt="2024-03-31T14:51:24.785" v="433" actId="20577"/>
          <ac:spMkLst>
            <pc:docMk/>
            <pc:sldMk cId="1920607001" sldId="261"/>
            <ac:spMk id="21" creationId="{6D4E3E16-0C04-837E-2790-B4003AB063EA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22" creationId="{28B3DCF8-9D1E-4907-B1EC-98D11BC16F55}"/>
          </ac:spMkLst>
        </pc:spChg>
        <pc:spChg chg="add mod">
          <ac:chgData name="Lesley Lindberg" userId="0dac148970d41220" providerId="LiveId" clId="{26D6538A-84D6-42DA-9B09-F93A8B1727CB}" dt="2024-03-31T14:51:59.321" v="510" actId="33524"/>
          <ac:spMkLst>
            <pc:docMk/>
            <pc:sldMk cId="1920607001" sldId="261"/>
            <ac:spMk id="23" creationId="{9814EAF5-A6DC-95DD-6573-A1607A3E7ABC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24" creationId="{88D6B9EF-FF47-487C-8B82-F9F2B9A54AD6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26" creationId="{5717D090-7948-433A-AED2-EA1A98E6F0B3}"/>
          </ac:spMkLst>
        </pc:spChg>
        <pc:spChg chg="del">
          <ac:chgData name="Lesley Lindberg" userId="0dac148970d41220" providerId="LiveId" clId="{26D6538A-84D6-42DA-9B09-F93A8B1727CB}" dt="2024-03-31T14:42:11.753" v="6" actId="26606"/>
          <ac:spMkLst>
            <pc:docMk/>
            <pc:sldMk cId="1920607001" sldId="261"/>
            <ac:spMk id="28" creationId="{D618C3E8-8260-4E23-8BA1-C2C3E80BEF9F}"/>
          </ac:spMkLst>
        </pc:spChg>
        <pc:spChg chg="add del">
          <ac:chgData name="Lesley Lindberg" userId="0dac148970d41220" providerId="LiveId" clId="{26D6538A-84D6-42DA-9B09-F93A8B1727CB}" dt="2024-03-31T14:44:54.777" v="11" actId="26606"/>
          <ac:spMkLst>
            <pc:docMk/>
            <pc:sldMk cId="1920607001" sldId="261"/>
            <ac:spMk id="33" creationId="{EDC07B27-4E3C-4BCF-ABDB-6AA72857C058}"/>
          </ac:spMkLst>
        </pc:spChg>
        <pc:spChg chg="add del">
          <ac:chgData name="Lesley Lindberg" userId="0dac148970d41220" providerId="LiveId" clId="{26D6538A-84D6-42DA-9B09-F93A8B1727CB}" dt="2024-03-31T14:44:54.777" v="11" actId="26606"/>
          <ac:spMkLst>
            <pc:docMk/>
            <pc:sldMk cId="1920607001" sldId="261"/>
            <ac:spMk id="35" creationId="{83D11BE6-2A04-4DBB-842D-88602B5EC728}"/>
          </ac:spMkLst>
        </pc:spChg>
        <pc:spChg chg="add del">
          <ac:chgData name="Lesley Lindberg" userId="0dac148970d41220" providerId="LiveId" clId="{26D6538A-84D6-42DA-9B09-F93A8B1727CB}" dt="2024-03-31T14:44:54.777" v="11" actId="26606"/>
          <ac:spMkLst>
            <pc:docMk/>
            <pc:sldMk cId="1920607001" sldId="261"/>
            <ac:spMk id="37" creationId="{2A05E02A-9AA9-45EC-B87B-B46F043F3F97}"/>
          </ac:spMkLst>
        </pc:spChg>
        <pc:spChg chg="add del">
          <ac:chgData name="Lesley Lindberg" userId="0dac148970d41220" providerId="LiveId" clId="{26D6538A-84D6-42DA-9B09-F93A8B1727CB}" dt="2024-03-31T14:44:54.777" v="11" actId="26606"/>
          <ac:spMkLst>
            <pc:docMk/>
            <pc:sldMk cId="1920607001" sldId="261"/>
            <ac:spMk id="39" creationId="{0E91EDBA-E8E0-4575-8147-B700345215CE}"/>
          </ac:spMkLst>
        </pc:spChg>
        <pc:spChg chg="add del">
          <ac:chgData name="Lesley Lindberg" userId="0dac148970d41220" providerId="LiveId" clId="{26D6538A-84D6-42DA-9B09-F93A8B1727CB}" dt="2024-03-31T14:44:54.777" v="11" actId="26606"/>
          <ac:spMkLst>
            <pc:docMk/>
            <pc:sldMk cId="1920607001" sldId="261"/>
            <ac:spMk id="41" creationId="{DFEE4473-A122-4E96-8C31-B4C5AAA274FD}"/>
          </ac:spMkLst>
        </pc:spChg>
        <pc:spChg chg="add del">
          <ac:chgData name="Lesley Lindberg" userId="0dac148970d41220" providerId="LiveId" clId="{26D6538A-84D6-42DA-9B09-F93A8B1727CB}" dt="2024-03-31T14:47:26.940" v="19" actId="26606"/>
          <ac:spMkLst>
            <pc:docMk/>
            <pc:sldMk cId="1920607001" sldId="261"/>
            <ac:spMk id="46" creationId="{7C9BE72A-4F97-4FA0-AF09-2C65D071CFF3}"/>
          </ac:spMkLst>
        </pc:spChg>
        <pc:spChg chg="add del">
          <ac:chgData name="Lesley Lindberg" userId="0dac148970d41220" providerId="LiveId" clId="{26D6538A-84D6-42DA-9B09-F93A8B1727CB}" dt="2024-03-31T14:47:23.295" v="16" actId="26606"/>
          <ac:spMkLst>
            <pc:docMk/>
            <pc:sldMk cId="1920607001" sldId="261"/>
            <ac:spMk id="51" creationId="{72018E1B-E0B9-4440-AFF3-4112E50A2763}"/>
          </ac:spMkLst>
        </pc:spChg>
        <pc:spChg chg="add del">
          <ac:chgData name="Lesley Lindberg" userId="0dac148970d41220" providerId="LiveId" clId="{26D6538A-84D6-42DA-9B09-F93A8B1727CB}" dt="2024-03-31T14:47:26.937" v="18" actId="26606"/>
          <ac:spMkLst>
            <pc:docMk/>
            <pc:sldMk cId="1920607001" sldId="261"/>
            <ac:spMk id="53" creationId="{54099A62-2EF0-4EF2-BCB8-F6865122D948}"/>
          </ac:spMkLst>
        </pc:spChg>
        <pc:spChg chg="add del">
          <ac:chgData name="Lesley Lindberg" userId="0dac148970d41220" providerId="LiveId" clId="{26D6538A-84D6-42DA-9B09-F93A8B1727CB}" dt="2024-03-31T14:47:26.937" v="18" actId="26606"/>
          <ac:spMkLst>
            <pc:docMk/>
            <pc:sldMk cId="1920607001" sldId="261"/>
            <ac:spMk id="54" creationId="{1C4FDBE2-32F7-4AC4-A40C-C51C65B1D474}"/>
          </ac:spMkLst>
        </pc:spChg>
        <pc:spChg chg="add del">
          <ac:chgData name="Lesley Lindberg" userId="0dac148970d41220" providerId="LiveId" clId="{26D6538A-84D6-42DA-9B09-F93A8B1727CB}" dt="2024-03-31T14:47:26.937" v="18" actId="26606"/>
          <ac:spMkLst>
            <pc:docMk/>
            <pc:sldMk cId="1920607001" sldId="261"/>
            <ac:spMk id="55" creationId="{F92FEB46-1A09-4F9B-B7AB-32F904116070}"/>
          </ac:spMkLst>
        </pc:spChg>
        <pc:spChg chg="add">
          <ac:chgData name="Lesley Lindberg" userId="0dac148970d41220" providerId="LiveId" clId="{26D6538A-84D6-42DA-9B09-F93A8B1727CB}" dt="2024-03-31T14:47:26.940" v="19" actId="26606"/>
          <ac:spMkLst>
            <pc:docMk/>
            <pc:sldMk cId="1920607001" sldId="261"/>
            <ac:spMk id="57" creationId="{33E72FA3-BD00-444A-AD9B-E6C3D069CDE3}"/>
          </ac:spMkLst>
        </pc:spChg>
        <pc:picChg chg="mod ord">
          <ac:chgData name="Lesley Lindberg" userId="0dac148970d41220" providerId="LiveId" clId="{26D6538A-84D6-42DA-9B09-F93A8B1727CB}" dt="2024-03-31T14:47:26.940" v="19" actId="26606"/>
          <ac:picMkLst>
            <pc:docMk/>
            <pc:sldMk cId="1920607001" sldId="261"/>
            <ac:picMk id="4" creationId="{BAC23B94-5929-4D89-8297-28C88E4B8BAF}"/>
          </ac:picMkLst>
        </pc:picChg>
        <pc:picChg chg="del mod ord">
          <ac:chgData name="Lesley Lindberg" userId="0dac148970d41220" providerId="LiveId" clId="{26D6538A-84D6-42DA-9B09-F93A8B1727CB}" dt="2024-03-31T14:44:40.949" v="7" actId="478"/>
          <ac:picMkLst>
            <pc:docMk/>
            <pc:sldMk cId="1920607001" sldId="261"/>
            <ac:picMk id="6" creationId="{860521A2-F847-84FF-9455-6F0CFE268EAA}"/>
          </ac:picMkLst>
        </pc:picChg>
        <pc:picChg chg="del">
          <ac:chgData name="Lesley Lindberg" userId="0dac148970d41220" providerId="LiveId" clId="{26D6538A-84D6-42DA-9B09-F93A8B1727CB}" dt="2024-03-31T14:36:30.674" v="2" actId="478"/>
          <ac:picMkLst>
            <pc:docMk/>
            <pc:sldMk cId="1920607001" sldId="261"/>
            <ac:picMk id="8" creationId="{879AFF3E-CF55-50C7-002B-E1B114BE8ADD}"/>
          </ac:picMkLst>
        </pc:picChg>
        <pc:picChg chg="add mod ord">
          <ac:chgData name="Lesley Lindberg" userId="0dac148970d41220" providerId="LiveId" clId="{26D6538A-84D6-42DA-9B09-F93A8B1727CB}" dt="2024-03-31T14:47:26.940" v="19" actId="26606"/>
          <ac:picMkLst>
            <pc:docMk/>
            <pc:sldMk cId="1920607001" sldId="261"/>
            <ac:picMk id="10" creationId="{D3B30249-59CB-7CD9-5D1F-1B736FDB6703}"/>
          </ac:picMkLst>
        </pc:picChg>
        <pc:picChg chg="add mod ord">
          <ac:chgData name="Lesley Lindberg" userId="0dac148970d41220" providerId="LiveId" clId="{26D6538A-84D6-42DA-9B09-F93A8B1727CB}" dt="2024-03-31T14:47:26.940" v="19" actId="26606"/>
          <ac:picMkLst>
            <pc:docMk/>
            <pc:sldMk cId="1920607001" sldId="261"/>
            <ac:picMk id="13" creationId="{59B00D63-A54F-89FB-9C59-4C783B2AA8AB}"/>
          </ac:picMkLst>
        </pc:picChg>
        <pc:picChg chg="add mod ord">
          <ac:chgData name="Lesley Lindberg" userId="0dac148970d41220" providerId="LiveId" clId="{26D6538A-84D6-42DA-9B09-F93A8B1727CB}" dt="2024-03-31T14:47:26.940" v="19" actId="26606"/>
          <ac:picMkLst>
            <pc:docMk/>
            <pc:sldMk cId="1920607001" sldId="261"/>
            <ac:picMk id="15" creationId="{5F5FD7E9-B499-4AF5-6F8C-F528A012257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FB32-319F-40DB-BD20-EB31E3C62630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1EF38-B708-46E6-8654-5F3A77175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06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2C233-0C35-DC3E-5E62-CC8F67476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93404B-A85D-D187-EF87-18ABFD973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FD8FC-D3D7-3E8D-A056-37EAE824E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0FBF1-8421-6238-CDE8-7D61FBD19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23AF7-008E-A42C-E2AF-E4644B8E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8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E468-7437-453A-619D-2DA315B9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7D705-E7D7-59BC-2396-4FEE8BDD7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615D7-E698-3E23-C52B-6101832CB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F014A-6FBA-D54C-ED4E-16C090D0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D962F-2F07-BEAA-61BF-7004FF816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85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E81230-B23D-80E9-B5DE-64C2577F0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82195-B45B-0CF6-D35C-D6310C7A5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193F9-2838-E4C7-95DE-24E442E1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E3CA9-1021-3BA1-8C2B-EE8E57E9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6129D-D851-E0E1-B195-EB3ACC4D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7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60B1C-9541-5BD5-1A68-CAC60F98E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69812-47F4-A6FD-B1BB-EE7CF368D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258AA-BB63-53BC-1CD9-C27D7DA1A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F2945-D905-4931-8013-5DD6B592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4093A-9EE2-04F0-4F19-6B2A660A0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3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61C16-4779-0AF1-2EFD-D77F909A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08E27-21B3-2761-1043-65738130F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6B744-F3A9-AEED-5A07-6EBB74B3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0A453-29FC-F190-9233-99200FCE1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F2456-7DDB-A76A-FCF0-352B0FF2D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4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1ECBD-70D4-C51A-52AC-9F0F8364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8137A-E787-EC77-DA82-C7660EBC7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E8C4A-87EC-4E62-7461-851774826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644C5E-9A1E-4DB3-C888-FFDBA84E9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B31D4-EDEA-D062-32D1-7D39AB06E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C4B76-7D32-D18C-E16F-08AD9773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7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3C99C-FF69-40A5-E03D-4D64FEB8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B302C-B9CD-4E6D-99F0-04A268EA0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889DD3-7B28-A0BF-D173-73DA05B52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BD112-3741-3152-90F2-CE7FC842E9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9EABD9-E8F6-835A-8FAD-F9C5B0BA01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F803E8-4E3A-716B-F01E-A1ACD9E68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BBFB67-642F-EFE8-E652-69D5E7AEC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4E277-BABB-60FC-B3C2-F7B2BFF4A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80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9C82E-0A98-4090-7AF6-0CCE665C2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9148F1-3948-C19B-0C36-1585B18CF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85019-50E3-8951-BCFE-CBFB9726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1DAA4-3871-8D8B-48BA-F5D23310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33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655198-2533-BF8F-066C-69E2ED73F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E96EE9-3F31-BE61-998C-6D681E4D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8540D-A940-CE10-FAA8-C283EE9D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44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4139B-4BD4-54EF-469C-1280A2F58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59A14-6D03-CACD-D5F9-4AFB4D635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CB6829-4558-704C-B24F-76C6256A0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9A64D-2DA2-4C4B-F56E-11A497F52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E40309-7A68-FB47-BF06-0A029EAA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3DD327-F8EE-8F9B-ED0B-7EDD413BB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0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A6D47-F8C0-5CCC-2FBE-5385ABC1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F258-F6D3-2183-C549-E225ACC8E6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C0BBDA-DEB2-D133-7975-5EEB588297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4E1F0-C2DC-513A-803D-38D86FA2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A797A-4AF8-ADA4-98A9-781DE8BBC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4E549-0004-0BE1-F02D-D94D49EC2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8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AB27BC-5FDA-E519-9E37-157E8BC1D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62EC1-0EF1-E9F1-6C6D-3B88DED2A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314A4-D582-3734-8188-20E204A74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A314F3-0A45-444C-BD4E-E2CAF9FCF687}" type="datetimeFigureOut">
              <a:rPr lang="en-GB" smtClean="0"/>
              <a:t>31/03/2024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043F6-53FF-E543-3BC9-FC217978B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D64D7-D2EF-1739-FAF8-9CA6F19FA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FAC8F0-F180-4D6B-993D-1ACE1A5135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43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85C2E-379F-71AF-3FB0-322148436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Creative Direction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8EDBB5-AEA0-722D-DE4F-D5256B0800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NewCo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56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E6B3632-31A7-4B9A-9B3B-DAADD1D37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lose up of a car&#10;&#10;Description automatically generated">
            <a:extLst>
              <a:ext uri="{FF2B5EF4-FFF2-40B4-BE49-F238E27FC236}">
                <a16:creationId xmlns:a16="http://schemas.microsoft.com/office/drawing/2014/main" id="{EB857F5E-A340-8AA1-2DF3-4D4AD9629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3" y="728663"/>
            <a:ext cx="3690938" cy="5399088"/>
          </a:xfrm>
          <a:prstGeom prst="rect">
            <a:avLst/>
          </a:prstGeom>
        </p:spPr>
      </p:pic>
      <p:pic>
        <p:nvPicPr>
          <p:cNvPr id="6" name="Picture 5" descr="A screenshot of a beach&#10;&#10;Description automatically generated">
            <a:extLst>
              <a:ext uri="{FF2B5EF4-FFF2-40B4-BE49-F238E27FC236}">
                <a16:creationId xmlns:a16="http://schemas.microsoft.com/office/drawing/2014/main" id="{7212E3C6-1516-2CBB-74E9-24E9FAEA70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25" y="728663"/>
            <a:ext cx="3582988" cy="5399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57FB3E-BBA1-1024-C1C5-EB72F210A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725" y="640081"/>
            <a:ext cx="3206143" cy="548900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5200" kern="1200">
                <a:latin typeface="+mj-lt"/>
                <a:ea typeface="+mj-ea"/>
                <a:cs typeface="+mj-cs"/>
              </a:rPr>
              <a:t>Colour Options</a:t>
            </a:r>
          </a:p>
        </p:txBody>
      </p:sp>
    </p:spTree>
    <p:extLst>
      <p:ext uri="{BB962C8B-B14F-4D97-AF65-F5344CB8AC3E}">
        <p14:creationId xmlns:p14="http://schemas.microsoft.com/office/powerpoint/2010/main" val="1520626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33E72FA3-BD00-444A-AD9B-E6C3D069C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5DA71D-3993-8A08-EB55-F5EDEF468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244" y="5342048"/>
            <a:ext cx="10506456" cy="13222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/>
              <a:t>Logos we like and why</a:t>
            </a:r>
          </a:p>
        </p:txBody>
      </p:sp>
      <p:pic>
        <p:nvPicPr>
          <p:cNvPr id="15" name="Picture 14" descr="A yellow tiger head with white text&#10;&#10;Description automatically generated">
            <a:extLst>
              <a:ext uri="{FF2B5EF4-FFF2-40B4-BE49-F238E27FC236}">
                <a16:creationId xmlns:a16="http://schemas.microsoft.com/office/drawing/2014/main" id="{5F5FD7E9-B499-4AF5-6F8C-F528A012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6" y="618950"/>
            <a:ext cx="2825496" cy="2825496"/>
          </a:xfrm>
          <a:prstGeom prst="rect">
            <a:avLst/>
          </a:prstGeom>
        </p:spPr>
      </p:pic>
      <p:pic>
        <p:nvPicPr>
          <p:cNvPr id="4" name="Picture 3" descr="A green logo on a green background&#10;&#10;Description automatically generated">
            <a:extLst>
              <a:ext uri="{FF2B5EF4-FFF2-40B4-BE49-F238E27FC236}">
                <a16:creationId xmlns:a16="http://schemas.microsoft.com/office/drawing/2014/main" id="{BAC23B94-5929-4D89-8297-28C88E4B8B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" b="-1"/>
          <a:stretch/>
        </p:blipFill>
        <p:spPr>
          <a:xfrm>
            <a:off x="3189755" y="649510"/>
            <a:ext cx="2825496" cy="2764376"/>
          </a:xfrm>
          <a:prstGeom prst="rect">
            <a:avLst/>
          </a:prstGeom>
        </p:spPr>
      </p:pic>
      <p:pic>
        <p:nvPicPr>
          <p:cNvPr id="10" name="Picture 9" descr="A yellow background with a logo&#10;&#10;Description automatically generated">
            <a:extLst>
              <a:ext uri="{FF2B5EF4-FFF2-40B4-BE49-F238E27FC236}">
                <a16:creationId xmlns:a16="http://schemas.microsoft.com/office/drawing/2014/main" id="{D3B30249-59CB-7CD9-5D1F-1B736FDB67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" r="-2" b="-2"/>
          <a:stretch/>
        </p:blipFill>
        <p:spPr>
          <a:xfrm>
            <a:off x="6182984" y="655218"/>
            <a:ext cx="2825496" cy="2752960"/>
          </a:xfrm>
          <a:prstGeom prst="rect">
            <a:avLst/>
          </a:prstGeom>
        </p:spPr>
      </p:pic>
      <p:pic>
        <p:nvPicPr>
          <p:cNvPr id="13" name="Picture 12" descr="A logo on a black background&#10;&#10;Description automatically generated">
            <a:extLst>
              <a:ext uri="{FF2B5EF4-FFF2-40B4-BE49-F238E27FC236}">
                <a16:creationId xmlns:a16="http://schemas.microsoft.com/office/drawing/2014/main" id="{59B00D63-A54F-89FB-9C59-4C783B2AA8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5" r="15698"/>
          <a:stretch/>
        </p:blipFill>
        <p:spPr>
          <a:xfrm>
            <a:off x="9176214" y="648845"/>
            <a:ext cx="2825496" cy="27657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344278-CD85-5C22-F7CE-009EAD602750}"/>
              </a:ext>
            </a:extLst>
          </p:cNvPr>
          <p:cNvSpPr txBox="1"/>
          <p:nvPr/>
        </p:nvSpPr>
        <p:spPr>
          <a:xfrm>
            <a:off x="196526" y="3565321"/>
            <a:ext cx="22082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like the simplicity and modernity of this logo and the easy connection between the name and the icon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97A892-B3C4-8529-3DB4-079A69F2056E}"/>
              </a:ext>
            </a:extLst>
          </p:cNvPr>
          <p:cNvSpPr txBox="1"/>
          <p:nvPr/>
        </p:nvSpPr>
        <p:spPr>
          <a:xfrm>
            <a:off x="3224798" y="3565321"/>
            <a:ext cx="2208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like the icon in this logo and how it suggests multiple dimensions and a circular intent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4E3E16-0C04-837E-2790-B4003AB063EA}"/>
              </a:ext>
            </a:extLst>
          </p:cNvPr>
          <p:cNvSpPr txBox="1"/>
          <p:nvPr/>
        </p:nvSpPr>
        <p:spPr>
          <a:xfrm>
            <a:off x="6316448" y="3565321"/>
            <a:ext cx="22082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like the clever and fun way the icon presents the brand and the use of bold and normal font in the name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14EAF5-A6DC-95DD-6573-A1607A3E7ABC}"/>
              </a:ext>
            </a:extLst>
          </p:cNvPr>
          <p:cNvSpPr txBox="1"/>
          <p:nvPr/>
        </p:nvSpPr>
        <p:spPr>
          <a:xfrm>
            <a:off x="9344720" y="3565321"/>
            <a:ext cx="22082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like the strength of this logo placed on a well-designed background of brand colours</a:t>
            </a:r>
          </a:p>
        </p:txBody>
      </p:sp>
    </p:spTree>
    <p:extLst>
      <p:ext uri="{BB962C8B-B14F-4D97-AF65-F5344CB8AC3E}">
        <p14:creationId xmlns:p14="http://schemas.microsoft.com/office/powerpoint/2010/main" val="192060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Creative Direction</vt:lpstr>
      <vt:lpstr>Colour Options</vt:lpstr>
      <vt:lpstr>Logos we like and why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Direction</dc:title>
  <dc:creator>Lesley Lindberg</dc:creator>
  <cp:lastModifiedBy>Lesley Lindberg</cp:lastModifiedBy>
  <cp:revision>1</cp:revision>
  <dcterms:created xsi:type="dcterms:W3CDTF">2024-03-31T13:37:40Z</dcterms:created>
  <dcterms:modified xsi:type="dcterms:W3CDTF">2024-03-31T14:52:09Z</dcterms:modified>
</cp:coreProperties>
</file>